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391" r:id="rId3"/>
    <p:sldId id="390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CCFF"/>
    <a:srgbClr val="FDA9A9"/>
    <a:srgbClr val="E2CBED"/>
    <a:srgbClr val="99CCFF"/>
    <a:srgbClr val="FF7C80"/>
    <a:srgbClr val="FFCCFF"/>
    <a:srgbClr val="FF0000"/>
    <a:srgbClr val="FF5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4994" autoAdjust="0"/>
    <p:restoredTop sz="95441" autoAdjust="0"/>
  </p:normalViewPr>
  <p:slideViewPr>
    <p:cSldViewPr snapToGrid="0" showGuides="1">
      <p:cViewPr varScale="1">
        <p:scale>
          <a:sx n="82" d="100"/>
          <a:sy n="82" d="100"/>
        </p:scale>
        <p:origin x="167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CA41D-E0E6-EC44-9F5B-1AF3EC8A96B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F2673-01C4-9F4F-ABD5-68311029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0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2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E54A4264-26FC-47CF-9EF6-85EF0B388C13}" type="datetimeFigureOut">
              <a:rPr lang="th-TH" smtClean="0"/>
              <a:t>01/12/66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FB5ACDC8-C782-4028-8DA5-36B573F896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174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i="0"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TH SarabunPSK" pitchFamily="34" charset="-34"/>
                <a:cs typeface="TH SarabunPSK" pitchFamily="34" charset="-34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13700" y="0"/>
            <a:ext cx="10922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0B378E9F-3F06-466D-97E9-E8AA2D32000B}" type="slidenum">
              <a:rPr lang="en-US" b="1" smtClean="0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‹#›</a:t>
            </a:fld>
            <a:endParaRPr lang="th-TH" b="1">
              <a:solidFill>
                <a:srgbClr val="FFFFFF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454114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i="0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13700" y="0"/>
            <a:ext cx="10922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0B378E9F-3F06-466D-97E9-E8AA2D32000B}" type="slidenum">
              <a:rPr lang="en-US" b="1" smtClean="0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‹#›</a:t>
            </a:fld>
            <a:endParaRPr lang="th-TH" b="1">
              <a:solidFill>
                <a:srgbClr val="FFFFFF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943112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74800" y="55563"/>
            <a:ext cx="5994400" cy="95885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13700" y="0"/>
            <a:ext cx="10922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0B378E9F-3F06-466D-97E9-E8AA2D32000B}" type="slidenum">
              <a:rPr lang="en-US" b="1" smtClean="0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‹#›</a:t>
            </a:fld>
            <a:endParaRPr lang="th-TH" b="1">
              <a:solidFill>
                <a:srgbClr val="FFFFFF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011255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13700" y="0"/>
            <a:ext cx="10922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0B378E9F-3F06-466D-97E9-E8AA2D32000B}" type="slidenum">
              <a:rPr lang="en-US" b="1" smtClean="0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‹#›</a:t>
            </a:fld>
            <a:endParaRPr lang="th-TH" b="1">
              <a:solidFill>
                <a:srgbClr val="FFFFFF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684253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E20F-A9C9-42F1-8A4F-906C9781BA6B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755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350" noProof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sz="1350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781051"/>
            <a:ext cx="7886700" cy="67627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ctr">
              <a:defRPr sz="3000"/>
            </a:lvl1pPr>
          </a:lstStyle>
          <a:p>
            <a:pPr rtl="0"/>
            <a:r>
              <a:rPr lang="en-GB" noProof="0"/>
              <a:t>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8484" y="2959594"/>
            <a:ext cx="3274219" cy="36512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DD/MM/20XX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D495E168-DA5E-4888-8D8A-92B118324C14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0" y="1898651"/>
            <a:ext cx="7886699" cy="701675"/>
          </a:xfrm>
        </p:spPr>
        <p:txBody>
          <a:bodyPr rtlCol="0">
            <a:noAutofit/>
          </a:bodyPr>
          <a:lstStyle>
            <a:lvl1pPr marL="0" indent="0" algn="ctr">
              <a:buNone/>
              <a:defRPr sz="1350" b="1" i="0"/>
            </a:lvl1pPr>
            <a:lvl2pPr marL="342900" indent="0">
              <a:buNone/>
              <a:defRPr sz="1350" b="1" i="1"/>
            </a:lvl2pPr>
            <a:lvl3pPr marL="685800" indent="0">
              <a:buNone/>
              <a:defRPr sz="1350" b="1" i="1"/>
            </a:lvl3pPr>
            <a:lvl4pPr marL="1028700" indent="0">
              <a:buNone/>
              <a:defRPr sz="1350" b="1" i="1"/>
            </a:lvl4pPr>
            <a:lvl5pPr marL="1371600" indent="0">
              <a:buNone/>
              <a:defRPr sz="1350" b="1" i="1"/>
            </a:lvl5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2264283" y="1583026"/>
            <a:ext cx="4615434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sz="1350" noProof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480489" y="2959594"/>
            <a:ext cx="3274219" cy="36512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8484" y="3294246"/>
            <a:ext cx="3274219" cy="2333625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3"/>
              </a:buClr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80489" y="3294246"/>
            <a:ext cx="3274219" cy="2333625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3"/>
              </a:buClr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Edit Master text styles</a:t>
            </a:r>
          </a:p>
        </p:txBody>
      </p:sp>
      <p:grpSp>
        <p:nvGrpSpPr>
          <p:cNvPr id="7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sz="1350" noProof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sz="1350" noProof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sz="1350" noProof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sz="1350" noProof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sz="1350" noProof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sz="135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22167411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77751"/>
            <a:ext cx="9144000" cy="280249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endParaRPr lang="th-TH" sz="32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327150"/>
            <a:ext cx="8474075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>
                <a:sym typeface="Symbol" pitchFamily="18" charset="2"/>
              </a:rPr>
              <a:t>Click to Edit Master Text Styles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Second Level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Third Level</a:t>
            </a:r>
          </a:p>
          <a:p>
            <a:pPr lvl="3"/>
            <a:r>
              <a:rPr lang="en-US" altLang="en-US" dirty="0">
                <a:sym typeface="Symbol" pitchFamily="18" charset="2"/>
              </a:rPr>
              <a:t>Fourth Level</a:t>
            </a:r>
          </a:p>
        </p:txBody>
      </p:sp>
      <p:sp>
        <p:nvSpPr>
          <p:cNvPr id="5" name="Slide Number Placeholder 10"/>
          <p:cNvSpPr txBox="1">
            <a:spLocks noChangeArrowheads="1"/>
          </p:cNvSpPr>
          <p:nvPr/>
        </p:nvSpPr>
        <p:spPr bwMode="auto">
          <a:xfrm>
            <a:off x="8013700" y="6551613"/>
            <a:ext cx="109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pPr>
              <a:defRPr/>
            </a:pPr>
            <a:fld id="{9007F19F-56FF-4904-AF8B-40E9DB84BD64}" type="slidenum">
              <a:rPr lang="en-US" smtClean="0">
                <a:solidFill>
                  <a:prstClr val="white"/>
                </a:solidFill>
                <a:effectLst/>
              </a:rPr>
              <a:pPr>
                <a:defRPr/>
              </a:pPr>
              <a:t>‹#›</a:t>
            </a:fld>
            <a:endParaRPr lang="th-TH" dirty="0">
              <a:solidFill>
                <a:prstClr val="white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885" y="6509934"/>
            <a:ext cx="4362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16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irmanship          </a:t>
            </a:r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I</a:t>
            </a:r>
            <a:r>
              <a:rPr lang="en-US" sz="16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ntegrity and allegiance         </a:t>
            </a:r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R</a:t>
            </a:r>
            <a:r>
              <a:rPr lang="en-US" sz="16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esponsibility</a:t>
            </a:r>
            <a:endParaRPr lang="th-TH" sz="1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9" name="Picture 213" descr="E:\99 Templates\RTAF GiF Logo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01" y="6606919"/>
            <a:ext cx="428622" cy="23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757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777" r:id="rId5"/>
    <p:sldLayoutId id="2147483692" r:id="rId6"/>
  </p:sldLayoutIdLst>
  <p:transition spd="med">
    <p:fade/>
  </p:transition>
  <p:hf hdr="0" ftr="0" dt="0"/>
  <p:txStyles>
    <p:titleStyle>
      <a:lvl1pPr algn="l" rtl="0" eaLnBrk="0" fontAlgn="base" hangingPunct="0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2pPr>
      <a:lvl3pPr algn="l" rtl="0" eaLnBrk="0" fontAlgn="base" hangingPunct="0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3pPr>
      <a:lvl4pPr algn="l" rtl="0" eaLnBrk="0" fontAlgn="base" hangingPunct="0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4pPr>
      <a:lvl5pPr algn="l" rtl="0" eaLnBrk="0" fontAlgn="base" hangingPunct="0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5pPr>
      <a:lvl6pPr marL="457200" algn="l" rtl="0" fontAlgn="base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6pPr>
      <a:lvl7pPr marL="914400" algn="l" rtl="0" fontAlgn="base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7pPr>
      <a:lvl8pPr marL="1371600" algn="l" rtl="0" fontAlgn="base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8pPr>
      <a:lvl9pPr marL="1828800" algn="l" rtl="0" fontAlgn="base">
        <a:lnSpc>
          <a:spcPts val="2513"/>
        </a:lnSpc>
        <a:spcBef>
          <a:spcPct val="0"/>
        </a:spcBef>
        <a:spcAft>
          <a:spcPct val="0"/>
        </a:spcAft>
        <a:defRPr sz="4000" b="1" i="1">
          <a:solidFill>
            <a:srgbClr val="FFFFFF"/>
          </a:solidFill>
          <a:latin typeface="Browallia New" pitchFamily="34" charset="-34"/>
          <a:cs typeface="Angsana New" pitchFamily="18" charset="-34"/>
        </a:defRPr>
      </a:lvl9pPr>
    </p:titleStyle>
    <p:bodyStyle>
      <a:lvl1pPr marL="220663" indent="-220663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•"/>
        <a:defRPr sz="3200" b="1">
          <a:solidFill>
            <a:srgbClr val="FFFF00"/>
          </a:solidFill>
          <a:latin typeface="TH SarabunPSK" pitchFamily="34" charset="-34"/>
          <a:ea typeface="+mn-ea"/>
          <a:cs typeface="TH SarabunPSK" pitchFamily="34" charset="-34"/>
          <a:sym typeface="Symbol" pitchFamily="18" charset="2"/>
        </a:defRPr>
      </a:lvl1pPr>
      <a:lvl2pPr marL="552450" indent="-220663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–"/>
        <a:defRPr sz="3200" b="1">
          <a:solidFill>
            <a:srgbClr val="FFFF00"/>
          </a:solidFill>
          <a:latin typeface="TH SarabunPSK" pitchFamily="34" charset="-34"/>
          <a:cs typeface="TH SarabunPSK" pitchFamily="34" charset="-34"/>
          <a:sym typeface="Symbol" pitchFamily="18" charset="2"/>
        </a:defRPr>
      </a:lvl2pPr>
      <a:lvl3pPr marL="884238" indent="-220663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•"/>
        <a:defRPr sz="3200">
          <a:solidFill>
            <a:srgbClr val="FFFF00"/>
          </a:solidFill>
          <a:latin typeface="TH SarabunPSK" pitchFamily="34" charset="-34"/>
          <a:cs typeface="TH SarabunPSK" pitchFamily="34" charset="-34"/>
          <a:sym typeface="Symbol" pitchFamily="18" charset="2"/>
        </a:defRPr>
      </a:lvl3pPr>
      <a:lvl4pPr marL="1216025" indent="-220663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–"/>
        <a:defRPr sz="3200">
          <a:solidFill>
            <a:srgbClr val="FFFF00"/>
          </a:solidFill>
          <a:latin typeface="TH SarabunPSK" pitchFamily="34" charset="-34"/>
          <a:cs typeface="TH SarabunPSK" pitchFamily="34" charset="-34"/>
          <a:sym typeface="Symbol" pitchFamily="18" charset="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+mn-cs"/>
          <a:sym typeface="Symbol" pitchFamily="18" charset="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+mn-cs"/>
          <a:sym typeface="Symbol" pitchFamily="18" charset="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+mn-cs"/>
          <a:sym typeface="Symbol" pitchFamily="18" charset="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+mn-cs"/>
          <a:sym typeface="Symbol" pitchFamily="18" charset="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+mn-cs"/>
          <a:sym typeface="Symbol" pitchFamily="18" charset="2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158" y="1455445"/>
            <a:ext cx="6593681" cy="2387600"/>
          </a:xfrm>
        </p:spPr>
        <p:txBody>
          <a:bodyPr>
            <a:normAutofit/>
          </a:bodyPr>
          <a:lstStyle/>
          <a:p>
            <a:pPr algn="ctr"/>
            <a:r>
              <a:rPr lang="th-TH" sz="6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 งาน/แผนงาน/โครงการ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27378" y="6389774"/>
            <a:ext cx="4866496" cy="468226"/>
          </a:xfrm>
        </p:spPr>
        <p:txBody>
          <a:bodyPr/>
          <a:lstStyle/>
          <a:p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รวบรวมและพัฒนาโดย กนผ.สนผ.ทสส.ทอ. 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Version 1.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9945"/>
            <a:ext cx="9143999" cy="1266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lvl1pPr>
          </a:lstStyle>
          <a:p>
            <a:r>
              <a:rPr lang="th-TH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งาน/แผนงาน/โครงการ ด้านเทคโนโลยีสารสนเทศและการสื่อสารของ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ทอ.</a:t>
            </a:r>
            <a:b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งบประมาณรายจ่ายประจำปี 68 / งบประมาณเพิ่มเติมระหว่างปี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endParaRPr lang="th-TH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712495" y="1856225"/>
            <a:ext cx="1726578" cy="172657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โลโก้หน่วย</a:t>
            </a:r>
          </a:p>
        </p:txBody>
      </p:sp>
    </p:spTree>
    <p:extLst>
      <p:ext uri="{BB962C8B-B14F-4D97-AF65-F5344CB8AC3E}">
        <p14:creationId xmlns:p14="http://schemas.microsoft.com/office/powerpoint/2010/main" val="194783192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9F0DA36F-1C58-F99C-40A0-D27D4B1D6AEC}"/>
              </a:ext>
            </a:extLst>
          </p:cNvPr>
          <p:cNvSpPr/>
          <p:nvPr/>
        </p:nvSpPr>
        <p:spPr>
          <a:xfrm>
            <a:off x="165468" y="1847780"/>
            <a:ext cx="8603394" cy="4126264"/>
          </a:xfrm>
          <a:prstGeom prst="roundRect">
            <a:avLst>
              <a:gd name="adj" fmla="val 3488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สนับสนุนภารกิจฝึกบิน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ภายใต้โครงการ </a:t>
            </a: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 ระบุชื่อโครงการที่ได้รับอนุมัติ กห.แล้ว</a:t>
            </a:r>
          </a:p>
          <a:p>
            <a:pPr marL="342900" indent="-342900">
              <a:buFont typeface="Arial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วงเงินงบประมาณ </a:t>
            </a: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- 411,500 บาท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ผ่านการตรวจสอบ </a:t>
            </a:r>
            <a:b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ตรวจสอบชื่อเรียก หน่วยนับ ราคา คุณลักษณะพัสดุ (สอ.ทอ.)</a:t>
            </a:r>
            <a:b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การสำรวจและประเมินระบบเครือข่าย (สอ.ทอ.)</a:t>
            </a:r>
            <a:b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การวิเคราะห์และประเมินระบบ/ซอฟต์แวร์ (</a:t>
            </a:r>
            <a:r>
              <a:rPr lang="th-TH" sz="2400" i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ศซว</a:t>
            </a: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.ทอ.)</a:t>
            </a:r>
            <a:b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i="1" spc="-1" dirty="0">
                <a:solidFill>
                  <a:schemeClr val="tx1"/>
                </a:solidFill>
                <a:latin typeface="TH SarabunPSK"/>
                <a:ea typeface="DejaVu Sans"/>
                <a:cs typeface="TH SarabunPSK"/>
              </a:rPr>
              <a:t>ความพร้อมการติดตั้ง และดูแลระบบ (ศูนย์ข้อมูล ทอ.)</a:t>
            </a:r>
            <a:endParaRPr lang="th-TH" sz="2400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ความจำเป็นเร่งด่วน 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</a:t>
            </a:r>
            <a:r>
              <a:rPr lang="th-TH" sz="24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ภารกิจเกิดขึ้นใหม่/เกิดภัยพิบัติ/ทดแทน</a:t>
            </a:r>
          </a:p>
          <a:p>
            <a:pPr marL="342900" indent="-342900">
              <a:buFont typeface="Arial"/>
              <a:buChar char="•"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นโยบาย/แผนแม่บท/แผนงาน/หลักการที่ได้รับอนุมัติให้ดำเนินโครงการ 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(ถ้ามี/กรณีงบกลางปี)</a:t>
            </a:r>
            <a:endParaRPr lang="th-TH" sz="2400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544408D-9782-7191-3F60-AE3B531C93F1}"/>
              </a:ext>
            </a:extLst>
          </p:cNvPr>
          <p:cNvSpPr txBox="1">
            <a:spLocks/>
          </p:cNvSpPr>
          <p:nvPr/>
        </p:nvSpPr>
        <p:spPr>
          <a:xfrm>
            <a:off x="1467663" y="385010"/>
            <a:ext cx="6593681" cy="1697789"/>
          </a:xfrm>
        </p:spPr>
        <p:txBody>
          <a:bodyPr anchor="ctr">
            <a:normAutofit/>
          </a:bodyPr>
          <a:lstStyle>
            <a:lvl1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2pPr>
            <a:lvl3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3pPr>
            <a:lvl4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4pPr>
            <a:lvl5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5pPr>
            <a:lvl6pPr marL="4572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6pPr>
            <a:lvl7pPr marL="9144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7pPr>
            <a:lvl8pPr marL="13716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8pPr>
            <a:lvl9pPr marL="18288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9pPr>
          </a:lstStyle>
          <a:p>
            <a:pPr algn="ctr" defTabSz="914400"/>
            <a:r>
              <a:rPr lang="th-TH" sz="60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 งาน/แผนงาน/โครงการ</a:t>
            </a:r>
            <a:endParaRPr lang="th-TH" sz="4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8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4245" y="1472427"/>
            <a:ext cx="8621847" cy="4126264"/>
          </a:xfrm>
          <a:prstGeom prst="roundRect">
            <a:avLst>
              <a:gd name="adj" fmla="val 3488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2200" b="1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หัวข้อนำเสนอ</a:t>
            </a:r>
            <a:endParaRPr lang="th-TH" sz="2200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ภารกิจของหน่วยงาน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ระบบงาน/กระบวนการทำงานเดิม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ก่อนมี 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ICT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ระบบงาน/กระบวนการทำงานใหม่ หลังจากได้รับ 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ICT</a:t>
            </a:r>
            <a:endParaRPr lang="th-TH" sz="2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ข้อมูลที่เกิดขึ้นใหม่จากใช้งานระบบ/ข้อมูลที่เชื่อมโยงจากระบบอื่นๆ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ประโยชน์ที่ได้รับ และตัวชี้วัดเชิงปริมาณเชิงคุณภาพ หากได้รับ 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ICT </a:t>
            </a:r>
            <a:endParaRPr lang="th-TH" sz="2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ข้อมูลการจัดหาให้แยกตามกลุ่ม </a:t>
            </a:r>
            <a:r>
              <a:rPr lang="th-TH" sz="2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(ระบุชื่อ จำนวน ราคา ลิขสิทธิ์ ที่มาของราคา สถานที่ติดตั้ง)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ผังการติดตั้งรายการที่จัดหา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จำนวนบุคลากร และ 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ICT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ของหน่วยที่มีใช้งาน/ติดตั้งอยู่เดิม</a:t>
            </a:r>
            <a:endParaRPr lang="th-TH" sz="2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ความพร้อมของหน่วย บุคลากร อุปกรณ์ที่เกี่ยวข้อง </a:t>
            </a:r>
            <a:r>
              <a:rPr lang="th-TH" sz="22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อาคารติดตั้ง, ทักษะ,</a:t>
            </a:r>
            <a:r>
              <a:rPr lang="en-US" sz="22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 ฯลฯ</a:t>
            </a:r>
            <a:endParaRPr lang="th-TH" sz="2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การดูแลความมั่นคงปลอดภัยไซเบอร์/ข้อมูล</a:t>
            </a:r>
            <a:endParaRPr lang="th-TH" sz="2200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หากไม่ได้รับ 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ICT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จะส่งผลอย่างไร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แผนสำรอง หรือแผนบริหารความเสี่ยง</a:t>
            </a:r>
            <a:r>
              <a:rPr lang="th-TH" sz="2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i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(ความเสี่ยง และแนวทางแก้ไข) </a:t>
            </a:r>
          </a:p>
          <a:p>
            <a:pPr marL="342900" indent="-342900">
              <a:buFont typeface="Arial"/>
              <a:buChar char="•"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ค่าใช้จ่ายในการดูแล/บำรุงรักษาปีต่อไป</a:t>
            </a:r>
          </a:p>
          <a:p>
            <a:pPr marL="342900" indent="-342900">
              <a:buFont typeface="Arial"/>
              <a:buChar char="•"/>
            </a:pPr>
            <a:endParaRPr lang="th-TH" sz="2200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AB12A3-803F-4A42-8D57-D43D2EE1ADD5}"/>
              </a:ext>
            </a:extLst>
          </p:cNvPr>
          <p:cNvSpPr txBox="1">
            <a:spLocks/>
          </p:cNvSpPr>
          <p:nvPr/>
        </p:nvSpPr>
        <p:spPr>
          <a:xfrm>
            <a:off x="1467663" y="385010"/>
            <a:ext cx="6593681" cy="1697789"/>
          </a:xfrm>
        </p:spPr>
        <p:txBody>
          <a:bodyPr anchor="ctr">
            <a:normAutofit/>
          </a:bodyPr>
          <a:lstStyle>
            <a:lvl1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2pPr>
            <a:lvl3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3pPr>
            <a:lvl4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4pPr>
            <a:lvl5pPr algn="l" rtl="0" eaLnBrk="0" fontAlgn="base" hangingPunct="0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5pPr>
            <a:lvl6pPr marL="4572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6pPr>
            <a:lvl7pPr marL="9144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7pPr>
            <a:lvl8pPr marL="13716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8pPr>
            <a:lvl9pPr marL="1828800" algn="l" rtl="0" fontAlgn="base">
              <a:lnSpc>
                <a:spcPts val="2513"/>
              </a:lnSpc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FFFFFF"/>
                </a:solidFill>
                <a:latin typeface="Browallia New" pitchFamily="34" charset="-34"/>
                <a:cs typeface="Angsana New" pitchFamily="18" charset="-34"/>
              </a:defRPr>
            </a:lvl9pPr>
          </a:lstStyle>
          <a:p>
            <a:pPr algn="ctr" defTabSz="914400"/>
            <a:r>
              <a:rPr lang="th-TH" sz="60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 งาน/แผนงาน/โครงการ</a:t>
            </a:r>
            <a:endParaRPr lang="th-TH" sz="4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9470"/>
      </p:ext>
    </p:extLst>
  </p:cSld>
  <p:clrMapOvr>
    <a:masterClrMapping/>
  </p:clrMapOvr>
</p:sld>
</file>

<file path=ppt/theme/theme1.xml><?xml version="1.0" encoding="utf-8"?>
<a:theme xmlns:a="http://schemas.openxmlformats.org/drawingml/2006/main" name="1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wrap="square" lIns="0" tIns="36000" rIns="0" bIns="36000" rtlCol="0" anchor="ctr">
        <a:noAutofit/>
      </a:bodyPr>
      <a:lstStyle>
        <a:defPPr algn="ctr">
          <a:defRPr sz="3200" dirty="0" smtClean="0">
            <a:latin typeface="TH SarabunPSK" pitchFamily="34" charset="-34"/>
            <a:cs typeface="TH SarabunPSK" pitchFamily="34" charset="-34"/>
          </a:defRPr>
        </a:defPPr>
      </a:lstStyle>
    </a:spDef>
    <a:lnDef>
      <a:spPr bwMode="auto">
        <a:solidFill>
          <a:srgbClr val="0000FF">
            <a:alpha val="39999"/>
          </a:srgb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  <a:ln w="9525" algn="ctr">
          <a:noFill/>
          <a:miter lim="800000"/>
          <a:headEnd/>
          <a:tailEnd/>
        </a:ln>
        <a:effectLst/>
      </a:spPr>
      <a:bodyPr wrap="square" rtlCol="0">
        <a:spAutoFit/>
      </a:bodyPr>
      <a:lstStyle>
        <a:defPPr algn="l" eaLnBrk="0" hangingPunct="0">
          <a:defRPr sz="4400" i="0" dirty="0" smtClean="0">
            <a:solidFill>
              <a:schemeClr val="bg1"/>
            </a:solidFill>
            <a:cs typeface="Cordia New" pitchFamily="34" charset="-34"/>
          </a:defRPr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9787</TotalTime>
  <Words>311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Browallia New</vt:lpstr>
      <vt:lpstr>Calibri</vt:lpstr>
      <vt:lpstr>Symbol</vt:lpstr>
      <vt:lpstr>TH SarabunPSK</vt:lpstr>
      <vt:lpstr>11_Default Design</vt:lpstr>
      <vt:lpstr>ชื่อ งาน/แผนงาน/โครงการ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Venich</dc:creator>
  <cp:lastModifiedBy>3658</cp:lastModifiedBy>
  <cp:revision>465</cp:revision>
  <cp:lastPrinted>2022-04-05T06:01:52Z</cp:lastPrinted>
  <dcterms:created xsi:type="dcterms:W3CDTF">2020-06-16T18:06:16Z</dcterms:created>
  <dcterms:modified xsi:type="dcterms:W3CDTF">2023-12-01T07:18:33Z</dcterms:modified>
</cp:coreProperties>
</file>